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6F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39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A48F2D-B48B-442C-B469-E15859B887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BDCDA4B-23CE-4984-90CE-FD8C3940CA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AEF8E3-266F-4F63-A714-8CE21F6A0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55BBA-7F9B-4C03-BCE1-3F1397E22AB6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5CCA38-4006-424B-B344-EB34E2424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7CEBFF-02D8-4173-9E61-CA32F4232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A9118-43BA-4F26-B20C-E386A6C9EE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597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8A9C20-AB22-427C-BF2E-FF607A58C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74B51B-63EE-4238-AAD6-DEDBE3473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C0D9B2-1BD8-448B-AA0B-6C9DF95D8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55BBA-7F9B-4C03-BCE1-3F1397E22AB6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17B175-49A5-4C71-AB66-823449AEA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DDDED2-187A-4406-8CE4-419071FA0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A9118-43BA-4F26-B20C-E386A6C9EE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509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AD20BE-B457-4CD1-8DCE-4C7EA02FF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6EDBD0-3211-4C09-B2C0-11BBFB880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D534F3-90D8-4906-922E-E345823BA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55BBA-7F9B-4C03-BCE1-3F1397E22AB6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09F0A5-74AB-4544-B968-EC30D43C9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C947DD-4C2B-4D09-90EE-693645DD9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A9118-43BA-4F26-B20C-E386A6C9EE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595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5203D3-D591-4E1B-A56A-45BA47B95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53B0CC-4F82-43D8-96DD-9EDC8FE3C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FF0BDE8-3217-46A2-9966-E54CB07985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DFC6B54-A4B3-4D52-A0C6-C38538282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55BBA-7F9B-4C03-BCE1-3F1397E22AB6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CB5D51-1A1B-4182-8D74-D49DC1FE8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8ED8CFE-04D4-451F-B24B-D21E82D07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A9118-43BA-4F26-B20C-E386A6C9EE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007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4B9DD5-4E6F-45B8-9D96-C7C4886C9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199B45-7220-4558-8FD8-32B79E24D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F0050DD-5A07-46BE-8017-B3524BE3CD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930F990-0814-4C92-A9A2-F18BDE33DC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E8E1CDD-05D5-426C-82E0-98BAD44D13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F47EE41-304A-44B1-B2F8-A938E27C3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55BBA-7F9B-4C03-BCE1-3F1397E22AB6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12CE8F8-1469-4672-A493-2B3696DB1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B5FBAD8-9F6B-4E8E-8742-11E072175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A9118-43BA-4F26-B20C-E386A6C9EE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736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52AC8-4463-46C7-A668-8CB2187BC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A49D76C-D6EC-4008-A555-0CA126763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55BBA-7F9B-4C03-BCE1-3F1397E22AB6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9712B20-9B92-447D-B6A1-ACFD08C3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DE3C0A8-9EC6-4C6B-8D33-6CFFF506B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A9118-43BA-4F26-B20C-E386A6C9EE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107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1034F5E-3D6D-43A4-A573-86738B809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55BBA-7F9B-4C03-BCE1-3F1397E22AB6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86C4718-FFC7-4EBB-979C-FC5B05670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890C19B-E77F-4DC7-BFB9-63A083402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A9118-43BA-4F26-B20C-E386A6C9EE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452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3C12CC-3076-440F-9E17-654E3657C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87A692-4D79-47E1-8D21-FE0FDCBE3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BD71BF2-EA56-4C87-B2A3-E2661378B6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3EF7770-B18E-489E-BDD9-17A6EE687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55BBA-7F9B-4C03-BCE1-3F1397E22AB6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2A84742-1CE8-49CF-B356-4579B6D29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36B8B35-9630-468C-A62D-83F2A1C7F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A9118-43BA-4F26-B20C-E386A6C9EE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594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E5E81C-BE66-4688-AF7C-1A0ABB38B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E7B5D24-607A-447E-B20A-A92EA6C09E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7E2A065-D28C-4D75-AECC-9DE0CE59C8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72E7943-9830-4324-AF35-7A022CEBD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55BBA-7F9B-4C03-BCE1-3F1397E22AB6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8848861-E12B-44D0-BBC2-9F5C5703E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B8B57A-9E18-45BE-87CB-114BD0115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A9118-43BA-4F26-B20C-E386A6C9EE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195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2FBA26-412E-46C9-9659-8D6D93DED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7CC7CB8-7ACE-4448-AA2F-E7B416350A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2E806F-B557-4CFD-BB16-B90556264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55BBA-7F9B-4C03-BCE1-3F1397E22AB6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00F9DC-B5B5-411F-B614-00CABF6BA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A82EA3-4E94-47B5-AF51-7B3682038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A9118-43BA-4F26-B20C-E386A6C9EE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2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1092DB8-97B5-480D-9ACB-A0152918A1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A7C1E54-1F8C-4CCB-B44D-BFFF52DA31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CBAE5B-1B67-4879-97D6-0E3A68FBB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55BBA-7F9B-4C03-BCE1-3F1397E22AB6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4B7ECD-2352-4ED7-ABC6-93B4719DB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26A034-B01F-4BEA-BBDD-F94DD0CD1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A9118-43BA-4F26-B20C-E386A6C9EE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484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B72B7B-D5B6-4ACC-8CFB-F6F65B984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5B3ED2-7C71-4033-A0E6-B2CF4DD81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B3413D-4A95-442E-9F4F-0E2F14932F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55BBA-7F9B-4C03-BCE1-3F1397E22AB6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7E049F-8FBF-4017-87DE-69253061A7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C7CCC0-F5B3-4AB4-988A-F7888ADC08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A9118-43BA-4F26-B20C-E386A6C9EE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558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409C05-A5CD-4B27-803F-558CC73B6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28637E-199A-4297-BDF1-0C6034257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7BD77C6A-817C-47A0-BAFF-97DF4F38D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199BD6F8-1086-4BC5-B87F-62713F697E8B}"/>
              </a:ext>
            </a:extLst>
          </p:cNvPr>
          <p:cNvSpPr/>
          <p:nvPr/>
        </p:nvSpPr>
        <p:spPr>
          <a:xfrm>
            <a:off x="491614" y="835742"/>
            <a:ext cx="6344264" cy="1474839"/>
          </a:xfrm>
          <a:prstGeom prst="roundRect">
            <a:avLst>
              <a:gd name="adj" fmla="val 0"/>
            </a:avLst>
          </a:prstGeom>
          <a:solidFill>
            <a:schemeClr val="bg2">
              <a:lumMod val="25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1D22E75-BD4D-428F-979A-D41C7CD4309E}"/>
              </a:ext>
            </a:extLst>
          </p:cNvPr>
          <p:cNvSpPr/>
          <p:nvPr/>
        </p:nvSpPr>
        <p:spPr>
          <a:xfrm>
            <a:off x="491613" y="2310581"/>
            <a:ext cx="6344264" cy="1744712"/>
          </a:xfrm>
          <a:prstGeom prst="roundRect">
            <a:avLst>
              <a:gd name="adj" fmla="val 0"/>
            </a:avLst>
          </a:prstGeom>
          <a:solidFill>
            <a:schemeClr val="bg2">
              <a:lumMod val="25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B23AC4-A1B3-4612-AC26-B892A0753E76}"/>
              </a:ext>
            </a:extLst>
          </p:cNvPr>
          <p:cNvSpPr txBox="1"/>
          <p:nvPr/>
        </p:nvSpPr>
        <p:spPr>
          <a:xfrm>
            <a:off x="589935" y="1045134"/>
            <a:ext cx="668593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Карманные деньги</a:t>
            </a:r>
          </a:p>
        </p:txBody>
      </p:sp>
    </p:spTree>
    <p:extLst>
      <p:ext uri="{BB962C8B-B14F-4D97-AF65-F5344CB8AC3E}">
        <p14:creationId xmlns:p14="http://schemas.microsoft.com/office/powerpoint/2010/main" val="937268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3307A56F-05DF-49BF-9DE5-C43327942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1612"/>
            <a:ext cx="12225961" cy="636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EB54D4-74EE-436D-9CB7-5B46943EFF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B233BA0-F014-4E66-B37C-ADCC3AD3A4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59C5C60A-4DE5-4DB5-8FE1-48C649709B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43" b="72653"/>
          <a:stretch/>
        </p:blipFill>
        <p:spPr bwMode="auto">
          <a:xfrm>
            <a:off x="0" y="0"/>
            <a:ext cx="12192000" cy="1347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1B16022B-108E-4954-B41B-7BD4B5A1ED44}"/>
              </a:ext>
            </a:extLst>
          </p:cNvPr>
          <p:cNvSpPr/>
          <p:nvPr/>
        </p:nvSpPr>
        <p:spPr>
          <a:xfrm>
            <a:off x="471948" y="320338"/>
            <a:ext cx="10835149" cy="2387599"/>
          </a:xfrm>
          <a:prstGeom prst="roundRect">
            <a:avLst/>
          </a:prstGeom>
          <a:solidFill>
            <a:srgbClr val="C66F1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33D083-474E-42C1-9B44-F9D4D5171984}"/>
              </a:ext>
            </a:extLst>
          </p:cNvPr>
          <p:cNvSpPr txBox="1"/>
          <p:nvPr/>
        </p:nvSpPr>
        <p:spPr>
          <a:xfrm>
            <a:off x="591716" y="284932"/>
            <a:ext cx="1071538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Карманные деньги </a:t>
            </a:r>
            <a:r>
              <a:rPr lang="ru-RU" sz="48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это сумма, выделяемая детям на их собственные нужды.</a:t>
            </a:r>
          </a:p>
        </p:txBody>
      </p:sp>
    </p:spTree>
    <p:extLst>
      <p:ext uri="{BB962C8B-B14F-4D97-AF65-F5344CB8AC3E}">
        <p14:creationId xmlns:p14="http://schemas.microsoft.com/office/powerpoint/2010/main" val="2208048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285F99-23A4-49CD-813C-0E72BB402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E6AB34-EF34-4E22-A2E7-88B8B7DD27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780A81-2750-4AF0-92FC-1D42FD38E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979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15B1CB-0256-4600-81F0-38527267D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Нужно ли давать карманные деньги ребенку">
            <a:hlinkClick r:id="" action="ppaction://media"/>
            <a:extLst>
              <a:ext uri="{FF2B5EF4-FFF2-40B4-BE49-F238E27FC236}">
                <a16:creationId xmlns:a16="http://schemas.microsoft.com/office/drawing/2014/main" id="{49DFF7C7-4CCA-4B5F-B2BC-D48554558F5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56"/>
            <a:ext cx="12192000" cy="6857844"/>
          </a:xfrm>
        </p:spPr>
      </p:pic>
    </p:spTree>
    <p:extLst>
      <p:ext uri="{BB962C8B-B14F-4D97-AF65-F5344CB8AC3E}">
        <p14:creationId xmlns:p14="http://schemas.microsoft.com/office/powerpoint/2010/main" val="3144815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5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CF7806-1D9E-45D1-9C5A-EF4F413326C0}"/>
              </a:ext>
            </a:extLst>
          </p:cNvPr>
          <p:cNvSpPr/>
          <p:nvPr/>
        </p:nvSpPr>
        <p:spPr>
          <a:xfrm>
            <a:off x="-78658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BC7F78-7388-458C-BB8A-73E22A5C1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B623758-6DD2-492C-B0CB-9167C29396D0}"/>
              </a:ext>
            </a:extLst>
          </p:cNvPr>
          <p:cNvSpPr/>
          <p:nvPr/>
        </p:nvSpPr>
        <p:spPr>
          <a:xfrm>
            <a:off x="924232" y="182562"/>
            <a:ext cx="10343535" cy="64928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14BFA0-7407-40CD-AD3D-996C97A3A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FF91CE3-E441-49CB-A2E7-C06CE663E080}"/>
              </a:ext>
            </a:extLst>
          </p:cNvPr>
          <p:cNvSpPr/>
          <p:nvPr/>
        </p:nvSpPr>
        <p:spPr>
          <a:xfrm>
            <a:off x="2403985" y="365125"/>
            <a:ext cx="7384027" cy="612775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E464A60-6B36-4891-93AE-C7497491D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105" y="585173"/>
            <a:ext cx="5591790" cy="5591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36401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15</Words>
  <Application>Microsoft Office PowerPoint</Application>
  <PresentationFormat>Широкоэкранный</PresentationFormat>
  <Paragraphs>2</Paragraphs>
  <Slides>5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Диана Пашнина</dc:creator>
  <cp:lastModifiedBy>Диана Пашнина</cp:lastModifiedBy>
  <cp:revision>4</cp:revision>
  <dcterms:created xsi:type="dcterms:W3CDTF">2024-10-20T18:13:37Z</dcterms:created>
  <dcterms:modified xsi:type="dcterms:W3CDTF">2024-10-20T20:30:05Z</dcterms:modified>
</cp:coreProperties>
</file>